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361" r:id="rId4"/>
    <p:sldId id="412" r:id="rId5"/>
    <p:sldId id="373" r:id="rId6"/>
    <p:sldId id="396" r:id="rId7"/>
    <p:sldId id="376" r:id="rId8"/>
    <p:sldId id="327" r:id="rId9"/>
    <p:sldId id="328" r:id="rId10"/>
    <p:sldId id="329" r:id="rId11"/>
    <p:sldId id="330" r:id="rId12"/>
    <p:sldId id="333" r:id="rId13"/>
    <p:sldId id="331" r:id="rId14"/>
    <p:sldId id="349" r:id="rId15"/>
    <p:sldId id="428" r:id="rId16"/>
    <p:sldId id="405" r:id="rId17"/>
    <p:sldId id="319" r:id="rId18"/>
    <p:sldId id="377" r:id="rId19"/>
    <p:sldId id="321" r:id="rId20"/>
    <p:sldId id="320" r:id="rId21"/>
    <p:sldId id="317" r:id="rId22"/>
    <p:sldId id="277" r:id="rId23"/>
    <p:sldId id="318" r:id="rId24"/>
    <p:sldId id="363" r:id="rId25"/>
    <p:sldId id="315" r:id="rId26"/>
    <p:sldId id="378" r:id="rId27"/>
    <p:sldId id="431" r:id="rId28"/>
    <p:sldId id="425" r:id="rId29"/>
    <p:sldId id="429" r:id="rId30"/>
    <p:sldId id="406" r:id="rId31"/>
    <p:sldId id="422" r:id="rId32"/>
    <p:sldId id="423" r:id="rId33"/>
    <p:sldId id="424" r:id="rId34"/>
    <p:sldId id="419" r:id="rId35"/>
    <p:sldId id="383" r:id="rId36"/>
    <p:sldId id="296" r:id="rId37"/>
    <p:sldId id="408" r:id="rId38"/>
    <p:sldId id="410" r:id="rId39"/>
    <p:sldId id="293" r:id="rId40"/>
    <p:sldId id="304" r:id="rId41"/>
    <p:sldId id="294" r:id="rId42"/>
  </p:sldIdLst>
  <p:sldSz cx="9144000" cy="5143500" type="screen16x9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08E00"/>
    <a:srgbClr val="2E00B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5" autoAdjust="0"/>
    <p:restoredTop sz="94609" autoAdjust="0"/>
  </p:normalViewPr>
  <p:slideViewPr>
    <p:cSldViewPr>
      <p:cViewPr>
        <p:scale>
          <a:sx n="60" d="100"/>
          <a:sy n="60" d="100"/>
        </p:scale>
        <p:origin x="-3084" y="-12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6" y="2232489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51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11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28.06.2026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olica.cz/?a=2&amp;id=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255" y="2400300"/>
            <a:ext cx="8879305" cy="120015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/>
                </a:solidFill>
              </a:rPr>
              <a:t>28.6.-5.7.2026</a:t>
            </a:r>
            <a:endParaRPr lang="cs-CZ" sz="8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Zpravodajství</a:t>
            </a:r>
            <a:endParaRPr lang="cs-CZ" sz="9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Čtvrtek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Pátek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Svátek sv. Tomáše, apoštola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Sobota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Neděle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Slavnost sv. Cyrila, mnicha a sv. Metoděje, biskupa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</a:t>
            </a:r>
            <a:r>
              <a:rPr lang="cs-CZ" sz="5400" dirty="0" smtClean="0">
                <a:solidFill>
                  <a:schemeClr val="tx1"/>
                </a:solidFill>
              </a:rPr>
              <a:t>2.7.2026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17:30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cs-CZ" sz="5400" dirty="0" smtClean="0">
                <a:solidFill>
                  <a:schemeClr val="tx1"/>
                </a:solidFill>
              </a:rPr>
              <a:t>VOLNÝ ÚMYSL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5.7.2026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† </a:t>
            </a:r>
            <a:r>
              <a:rPr lang="pl-PL" sz="5400" dirty="0" smtClean="0">
                <a:solidFill>
                  <a:schemeClr val="tx1"/>
                </a:solidFill>
              </a:rPr>
              <a:t>Jindřicha Točku (90let) a za † </a:t>
            </a:r>
            <a:r>
              <a:rPr lang="cs-CZ" sz="5400" dirty="0">
                <a:solidFill>
                  <a:schemeClr val="tx1"/>
                </a:solidFill>
                <a:latin typeface="Arial Narrow"/>
                <a:ea typeface="Calibri"/>
                <a:cs typeface="Times New Roman"/>
              </a:rPr>
              <a:t>a </a:t>
            </a:r>
            <a:r>
              <a:rPr lang="cs-CZ" sz="5400" dirty="0" smtClean="0">
                <a:solidFill>
                  <a:schemeClr val="tx1"/>
                </a:solidFill>
                <a:latin typeface="Symbol"/>
                <a:ea typeface="Symbol"/>
                <a:cs typeface="Symbol"/>
              </a:rPr>
              <a:t>* </a:t>
            </a:r>
            <a:r>
              <a:rPr lang="pl-PL" sz="5400" dirty="0" smtClean="0">
                <a:solidFill>
                  <a:schemeClr val="tx1"/>
                </a:solidFill>
              </a:rPr>
              <a:t>rodinu</a:t>
            </a:r>
            <a:endParaRPr lang="cs-CZ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 anchor="ctr">
            <a:noAutofit/>
          </a:bodyPr>
          <a:lstStyle/>
          <a:p>
            <a:r>
              <a:rPr lang="cs-CZ" sz="4200" b="1" cap="all" dirty="0" smtClean="0">
                <a:solidFill>
                  <a:schemeClr val="tx1"/>
                </a:solidFill>
              </a:rPr>
              <a:t>Materiály k nedělním kartičkám</a:t>
            </a:r>
            <a:r>
              <a:rPr lang="cs-CZ" sz="4400" b="1" cap="all" dirty="0" smtClean="0"/>
              <a:t/>
            </a:r>
            <a:br>
              <a:rPr lang="cs-CZ" sz="4400" b="1" cap="all" dirty="0" smtClean="0"/>
            </a:br>
            <a:r>
              <a:rPr lang="cs-CZ" sz="4400" b="1" dirty="0" smtClean="0">
                <a:solidFill>
                  <a:srgbClr val="0070C0"/>
                </a:solidFill>
              </a:rPr>
              <a:t>Tátové a mámy,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pomůcka pro předškoláky a první stupeň ZŠ propojující nedělní kartičky s vaší vírou v rodině je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ke stažení na webu farnosti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pravidelné akce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dalším týdnu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až 5. třída je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8.6.2026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15:00–15:45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Modlitební setkání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Modlitba na vaše úmysly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je v úterý </a:t>
            </a:r>
            <a:r>
              <a:rPr lang="cs-CZ" sz="6000" b="1" dirty="0" smtClean="0">
                <a:solidFill>
                  <a:srgbClr val="0070C0"/>
                </a:solidFill>
              </a:rPr>
              <a:t>30.6.2026</a:t>
            </a:r>
            <a:r>
              <a:rPr lang="cs-CZ" sz="6000" b="1" dirty="0" smtClean="0">
                <a:solidFill>
                  <a:srgbClr val="0070C0"/>
                </a:solidFill>
              </a:rPr>
              <a:t/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19:30 v kostele 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Pusté </a:t>
            </a:r>
            <a:r>
              <a:rPr lang="cs-CZ" sz="6000" b="1" dirty="0" err="1" smtClean="0">
                <a:solidFill>
                  <a:srgbClr val="0070C0"/>
                </a:solidFill>
              </a:rPr>
              <a:t>Polomi</a:t>
            </a:r>
            <a:endParaRPr lang="cs-CZ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020" y="90512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b="1" dirty="0" smtClean="0">
                <a:solidFill>
                  <a:schemeClr val="tx1"/>
                </a:solidFill>
              </a:rPr>
              <a:t>Stav na donátor.</a:t>
            </a:r>
            <a:r>
              <a:rPr lang="cs-CZ" sz="5000" b="1" dirty="0" err="1" smtClean="0">
                <a:solidFill>
                  <a:schemeClr val="tx1"/>
                </a:solidFill>
              </a:rPr>
              <a:t>cz</a:t>
            </a:r>
            <a:endParaRPr lang="cs-CZ" sz="5000" b="1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34977" y="919764"/>
            <a:ext cx="8856984" cy="100391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fond MOST je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49942Kč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2808" y="3530600"/>
            <a:ext cx="8856984" cy="144016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Připojte se do rodiny donátorů. Máme 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 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donátorů.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0997" y="1962280"/>
            <a:ext cx="8856984" cy="147356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Zbývá na fond MOST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126558Kč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3. až 5. třída</a:t>
            </a:r>
            <a:r>
              <a:rPr lang="cs-CZ" sz="6000" b="1" dirty="0" smtClean="0">
                <a:solidFill>
                  <a:srgbClr val="FF0000"/>
                </a:solidFill>
              </a:rPr>
              <a:t> 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11.6.2026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12:40–13:25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 2. třída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11.6.2026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13:00–13:45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6. až 9. třída 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11.6.2026 16:20–17:05 nácvik na biřmování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4526012"/>
          </a:xfrm>
        </p:spPr>
        <p:txBody>
          <a:bodyPr>
            <a:normAutofit/>
          </a:bodyPr>
          <a:lstStyle/>
          <a:p>
            <a:r>
              <a:rPr lang="cs-CZ" sz="6400" dirty="0" smtClean="0">
                <a:solidFill>
                  <a:schemeClr val="tx1"/>
                </a:solidFill>
              </a:rPr>
              <a:t>Modlitebko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- „Večery chval“ </a:t>
            </a:r>
            <a:r>
              <a:rPr lang="cs-CZ" sz="6400" b="1" dirty="0" smtClean="0">
                <a:solidFill>
                  <a:srgbClr val="FF0000"/>
                </a:solidFill>
              </a:rPr>
              <a:t/>
            </a:r>
            <a:br>
              <a:rPr lang="cs-CZ" sz="6400" b="1" dirty="0" smtClean="0">
                <a:solidFill>
                  <a:srgbClr val="FF0000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ve čtvrtek </a:t>
            </a:r>
            <a:r>
              <a:rPr lang="cs-CZ" sz="6400" dirty="0" smtClean="0">
                <a:solidFill>
                  <a:schemeClr val="tx1"/>
                </a:solidFill>
              </a:rPr>
              <a:t>2.7.2026 </a:t>
            </a:r>
            <a:r>
              <a:rPr lang="cs-CZ" sz="6400" dirty="0" smtClean="0">
                <a:solidFill>
                  <a:schemeClr val="tx1"/>
                </a:solidFill>
              </a:rPr>
              <a:t/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od 19:00 v </a:t>
            </a:r>
            <a:r>
              <a:rPr lang="cs-CZ" sz="6400" dirty="0" smtClean="0">
                <a:solidFill>
                  <a:schemeClr val="tx1"/>
                </a:solidFill>
              </a:rPr>
              <a:t>Kyjovicích</a:t>
            </a:r>
            <a:endParaRPr lang="cs-CZ" sz="6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Pictures\Modlitebko Eden-7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924" y="-20538"/>
            <a:ext cx="3851591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5.6.2026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9:30 Bohoslužba slova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se svatým přijímáním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na zámku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</a:t>
            </a:r>
            <a:r>
              <a:rPr lang="cs-CZ" sz="6000" smtClean="0">
                <a:solidFill>
                  <a:schemeClr val="tx1"/>
                </a:solidFill>
              </a:rPr>
              <a:t>nepravidelné aktivity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solidFill>
                  <a:srgbClr val="00B0F0"/>
                </a:solidFill>
              </a:rPr>
              <a:t>Zkušební svátost smíření pro děti </a:t>
            </a:r>
            <a:r>
              <a:rPr lang="cs-CZ" sz="6000" dirty="0" smtClean="0">
                <a:solidFill>
                  <a:schemeClr val="tx1"/>
                </a:solidFill>
              </a:rPr>
              <a:t>zpovědní místnost  kostel 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v 17:00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 středu 10.6.2026, nutné přihlášení přes </a:t>
            </a:r>
            <a:r>
              <a:rPr lang="cs-CZ" sz="6000" dirty="0" err="1" smtClean="0">
                <a:solidFill>
                  <a:schemeClr val="tx1"/>
                </a:solidFill>
              </a:rPr>
              <a:t>WhatsApp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chemeClr val="tx1"/>
                </a:solidFill>
              </a:rPr>
              <a:t>V pátek 5.6.2026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 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mše zaměřená na předškoláky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první stupeň ZŠ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0" descr="spolcinko-foto-pro-web-komprimov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480"/>
            <a:ext cx="3205970" cy="1944216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5112568" cy="467002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Dobrodružná farní expedice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17.-21.8.2026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5300" dirty="0" smtClean="0">
                <a:solidFill>
                  <a:srgbClr val="FF0000"/>
                </a:solidFill>
              </a:rPr>
              <a:t>prosíme o napeče-ní sladkého a </a:t>
            </a:r>
            <a:r>
              <a:rPr lang="cs-CZ" sz="5300" dirty="0" err="1" smtClean="0">
                <a:solidFill>
                  <a:srgbClr val="FF0000"/>
                </a:solidFill>
              </a:rPr>
              <a:t>sla-ného</a:t>
            </a:r>
            <a:endParaRPr lang="cs-CZ" sz="5300" dirty="0">
              <a:solidFill>
                <a:srgbClr val="FF0000"/>
              </a:solidFill>
            </a:endParaRPr>
          </a:p>
        </p:txBody>
      </p:sp>
      <p:pic>
        <p:nvPicPr>
          <p:cNvPr id="4" name="Picture 2" descr="Přiobecní farní tá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278" y="0"/>
            <a:ext cx="3704722" cy="5247761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r>
              <a:rPr lang="cs-CZ" sz="6000" dirty="0" smtClean="0">
                <a:solidFill>
                  <a:schemeClr val="tx1"/>
                </a:solidFill>
              </a:rPr>
              <a:t>29.6.2026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</a:t>
            </a:r>
            <a:r>
              <a:rPr lang="cs-CZ" sz="6000" dirty="0" smtClean="0">
                <a:solidFill>
                  <a:schemeClr val="tx1"/>
                </a:solidFill>
              </a:rPr>
              <a:t>19:00 na faře setkání s návrhy k činnosti ve farnosti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Sbírky </a:t>
            </a:r>
            <a:r>
              <a:rPr lang="cs-CZ" sz="5000" dirty="0" smtClean="0"/>
              <a:t>20.6. </a:t>
            </a:r>
            <a:r>
              <a:rPr lang="cs-CZ" sz="5000" dirty="0" smtClean="0"/>
              <a:t>a </a:t>
            </a:r>
            <a:r>
              <a:rPr lang="cs-CZ" sz="5000" dirty="0" smtClean="0"/>
              <a:t>21.6.2026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382" y="1466171"/>
            <a:ext cx="4320480" cy="17019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Podvihov</a:t>
            </a:r>
            <a:endParaRPr lang="cs-CZ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0Kč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21878" y="1471077"/>
            <a:ext cx="4392488" cy="170192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Hlubočec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0Kč</a:t>
            </a:r>
            <a:endParaRPr lang="cs-CZ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8817" y="3276601"/>
            <a:ext cx="4321175" cy="170140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Kyjovice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</a:rPr>
              <a:t>3150Kč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13568" y="3276601"/>
            <a:ext cx="4389437" cy="1701404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Pustá Polom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7000Kč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573" y="681541"/>
            <a:ext cx="8856984" cy="7560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farnost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err="1" smtClean="0">
                <a:solidFill>
                  <a:srgbClr val="0000FF"/>
                </a:solidFill>
              </a:rPr>
              <a:t>kostelové</a:t>
            </a:r>
            <a:r>
              <a:rPr lang="cs-CZ" sz="6000" b="1" dirty="0" smtClean="0">
                <a:solidFill>
                  <a:srgbClr val="0000FF"/>
                </a:solidFill>
              </a:rPr>
              <a:t>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úterý 31.4.2026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smtClean="0">
                <a:solidFill>
                  <a:srgbClr val="0000FF"/>
                </a:solidFill>
              </a:rPr>
              <a:t>kaplové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středu 11.2.2026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v sakristii kaple </a:t>
            </a:r>
            <a:r>
              <a:rPr lang="cs-CZ" sz="6000" b="1" dirty="0" smtClean="0">
                <a:solidFill>
                  <a:srgbClr val="0000FF"/>
                </a:solidFill>
              </a:rPr>
              <a:t>Kyjovice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400600" cy="452601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11.6.2026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od 17:30 sál biskupství akce „Celým srdcem“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3" name="Obrázek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547" y="0"/>
            <a:ext cx="3636455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mimo naší farnost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0 let diecéze postní doba Večer smíření Opava Večer smíření farnost Den vděčnosti Den modlitby za do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0"/>
            <a:ext cx="4355976" cy="5189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51435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30 let diecéze</a:t>
            </a:r>
            <a:b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cs-CZ" sz="4800" b="1" dirty="0" smtClean="0">
                <a:solidFill>
                  <a:srgbClr val="0070C0"/>
                </a:solidFill>
              </a:rPr>
              <a:t>Den modlitby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za domov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tx1"/>
                </a:solidFill>
              </a:rPr>
              <a:t>pondělí 31.8.</a:t>
            </a:r>
            <a:endParaRPr lang="cs-CZ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červen 06 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275196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(3) komprimované.jpg"/>
          <p:cNvPicPr>
            <a:picLocks noChangeAspect="1" noChangeArrowheads="1"/>
          </p:cNvPicPr>
          <p:nvPr/>
        </p:nvPicPr>
        <p:blipFill>
          <a:blip r:embed="rId2" cstate="print"/>
          <a:srcRect r="51498" b="79001"/>
          <a:stretch>
            <a:fillRect/>
          </a:stretch>
        </p:blipFill>
        <p:spPr bwMode="auto">
          <a:xfrm>
            <a:off x="4495191" y="2067694"/>
            <a:ext cx="4469297" cy="1368152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časopis OKNO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červen 2026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dětské časopisy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6307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Zápis úmyslů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mši svatou v termínech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do </a:t>
            </a:r>
            <a:r>
              <a:rPr lang="cs-CZ" sz="6000" dirty="0" smtClean="0">
                <a:solidFill>
                  <a:schemeClr val="tx1"/>
                </a:solidFill>
              </a:rPr>
              <a:t>31.8.2026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2" descr="obrázek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16" y="0"/>
            <a:ext cx="3651684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51470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b="1" kern="1600" cap="all" spc="14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otců A SYNŮ</a:t>
            </a:r>
            <a:endParaRPr lang="cs-CZ" kern="1600" spc="1400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7504" y="627534"/>
            <a:ext cx="2592288" cy="4032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800" dirty="0" smtClean="0">
                <a:latin typeface="+mj-lt"/>
              </a:rPr>
              <a:t>Kreativní setkání otců rodin toužící tvořit program pro své syny.</a:t>
            </a:r>
            <a:br>
              <a:rPr lang="cs-CZ" sz="2800" dirty="0" smtClean="0">
                <a:latin typeface="+mj-lt"/>
              </a:rPr>
            </a:br>
            <a:r>
              <a:rPr lang="cs-CZ" sz="2800" cap="all" dirty="0" smtClean="0">
                <a:latin typeface="+mj-lt"/>
              </a:rPr>
              <a:t>SOBOTA </a:t>
            </a:r>
          </a:p>
          <a:p>
            <a:pPr algn="ctr">
              <a:spcBef>
                <a:spcPts val="0"/>
              </a:spcBef>
            </a:pPr>
            <a:r>
              <a:rPr lang="cs-CZ" sz="2800" cap="all" dirty="0" smtClean="0">
                <a:latin typeface="+mj-lt"/>
              </a:rPr>
              <a:t>12. 4. 2025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OD 15 </a:t>
            </a:r>
            <a:r>
              <a:rPr lang="cs-CZ" sz="2800" cap="all" dirty="0" err="1" smtClean="0">
                <a:latin typeface="+mj-lt"/>
              </a:rPr>
              <a:t>dO</a:t>
            </a:r>
            <a:r>
              <a:rPr lang="cs-CZ" sz="2800" cap="all" dirty="0" smtClean="0">
                <a:latin typeface="+mj-lt"/>
              </a:rPr>
              <a:t> 18 hodin</a:t>
            </a:r>
            <a:endParaRPr lang="cs-CZ" sz="28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1027" name="Picture 3" descr="C:\Users\Otec Radim\Downloads\táta a syn nej kámoši navždy 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4" y="123479"/>
            <a:ext cx="405487" cy="43204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28.6.2026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Na dobrý úmysl dárce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 zase znova</a:t>
            </a:r>
            <a:br>
              <a:rPr lang="cs-CZ" sz="6600" dirty="0" smtClean="0"/>
            </a:br>
            <a:r>
              <a:rPr lang="cs-CZ" sz="6600" dirty="0" smtClean="0"/>
              <a:t>od začátku</a:t>
            </a:r>
            <a:endParaRPr lang="cs-CZ" sz="6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sobotu 12.9.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v neděli 13.9.2026 určená na „církevní školy“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Liturgický kalendář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tento týden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420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Pondělí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Slavnost sv. Petra a Pavla, apoštolů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Úterý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Středa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46466"/>
            <a:ext cx="14287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sng" strike="noStrike" cap="none" normalizeH="0" baseline="0" smtClean="0">
                <a:ln>
                  <a:noFill/>
                </a:ln>
                <a:solidFill>
                  <a:srgbClr val="6A0028"/>
                </a:solidFill>
                <a:effectLst/>
                <a:latin typeface="Raleway"/>
                <a:cs typeface="Arial" pitchFamily="34" charset="0"/>
                <a:hlinkClick r:id="rId2"/>
              </a:rPr>
              <a:t>-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  </a:t>
            </a:r>
            <a:r>
              <a:rPr kumimoji="0" lang="cs-CZ" sz="12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                             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</TotalTime>
  <Words>134</Words>
  <Application>Microsoft Office PowerPoint</Application>
  <PresentationFormat>Předvádění na obrazovce (16:9)</PresentationFormat>
  <Paragraphs>56</Paragraphs>
  <Slides>40</Slides>
  <Notes>0</Notes>
  <HiddenSlides>16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Vrchol</vt:lpstr>
      <vt:lpstr>Jmění</vt:lpstr>
      <vt:lpstr>Zpravodajství</vt:lpstr>
      <vt:lpstr> Stav na donátor.cz</vt:lpstr>
      <vt:lpstr>Sbírky 20.6. a 21.6.2026</vt:lpstr>
      <vt:lpstr>V neděli 28.6.2026  v 10:30 v Pusté Polomi mše Na dobrý úmysl dárce</vt:lpstr>
      <vt:lpstr>Sbírka v sobotu 12.9.  a v neděli 13.9.2026 určená na „církevní školy“</vt:lpstr>
      <vt:lpstr>Dále uvidíš Liturgický kalendář na tento týden</vt:lpstr>
      <vt:lpstr>Pondělí Slavnost sv. Petra a Pavla, apoštolů</vt:lpstr>
      <vt:lpstr>Úterý </vt:lpstr>
      <vt:lpstr>Středa</vt:lpstr>
      <vt:lpstr>Čtvrtek</vt:lpstr>
      <vt:lpstr>Pátek Svátek sv. Tomáše, apoštola</vt:lpstr>
      <vt:lpstr>Sobota</vt:lpstr>
      <vt:lpstr>Neděle Slavnost sv. Cyrila, mnicha a sv. Metoděje, biskupa</vt:lpstr>
      <vt:lpstr>Ve čtvrtek 2.7.2026  v 17:30 v Pusté Polomi mše VOLNÝ ÚMYSL</vt:lpstr>
      <vt:lpstr>V neděli 5.7.2026  v 10:30 v Pusté Polomi mše Za † Jindřicha Točku (90let) a za † a * rodinu</vt:lpstr>
      <vt:lpstr>Materiály k nedělním kartičkám Tátové a mámy, pomůcka pro předškoláky a první stupeň ZŠ propojující nedělní kartičky s vaší vírou v rodině je ke stažení na webu farnosti</vt:lpstr>
      <vt:lpstr>Dále uvidíš pravidelné akce v dalším týdnu</vt:lpstr>
      <vt:lpstr>  Výuka náboženství v Kyjovicích 1. až 5. třída je  v pondělí 8.6.2026 15:00–15:45</vt:lpstr>
      <vt:lpstr>Modlitební setkání Modlitba na vaše úmysly je v úterý 30.6.2026 v 19:30 v kostele  v Pusté Polomi</vt:lpstr>
      <vt:lpstr>  Výuka náboženství v Pusté Polomi  3. až 5. třída   ve čtvrtek 11.6.2026 12:40–13:25</vt:lpstr>
      <vt:lpstr>  Výuka náboženství v Pusté Polomi 1. a 2. třída  ve čtvrtek 11.6.2026 13:00–13:45</vt:lpstr>
      <vt:lpstr>  Výuka náboženství v Pusté Polomi  6. až 9. třída  ve čtvrtek 11.6.2026 16:20–17:05 nácvik na biřmování</vt:lpstr>
      <vt:lpstr>Modlitebko - „Večery chval“  ve čtvrtek 2.7.2026  od 19:00 v Kyjovicích</vt:lpstr>
      <vt:lpstr>V pátek 5.6.2026 v 9:30 Bohoslužba slova se svatým přijímáním v Kyjovicích na zámku</vt:lpstr>
      <vt:lpstr>Dále uvidíš pozvánky na nepravidelné aktivity</vt:lpstr>
      <vt:lpstr>Zkušební svátost smíření pro děti zpovědní místnost  kostel v Pusté Polomi v 17:00 ve středu 10.6.2026, nutné přihlášení přes WhatsApp</vt:lpstr>
      <vt:lpstr> V pátek 5.6.2026 od 17:30 v Kyjovicích mše zaměřená na předškoláky  a první stupeň ZŠ</vt:lpstr>
      <vt:lpstr>Dobrodružná farní expedice 17.-21.8.2026 prosíme o napeče-ní sladkého a sla-ného</vt:lpstr>
      <vt:lpstr>V pondělí 29.6.2026 od 19:00 na faře setkání s návrhy k činnosti ve farnosti</vt:lpstr>
      <vt:lpstr>Setkání kostelové rady v úterý 31.4.2026  od 19:00 na faře</vt:lpstr>
      <vt:lpstr>Setkání kaplové rady v středu 11.2.2026  od 19:00 v sakristii kaple Kyjovice</vt:lpstr>
      <vt:lpstr>Ve čtvrtek 11.6.2026  od 17:30 sál biskupství akce „Celým srdcem“</vt:lpstr>
      <vt:lpstr>Dále uvidíš pozvánky na nepravidelné aktivity mimo naší farnost</vt:lpstr>
      <vt:lpstr>30 let diecéze  * Den modlitby za domov pondělí 31.8.</vt:lpstr>
      <vt:lpstr>Prezentace aplikace PowerPoint</vt:lpstr>
      <vt:lpstr>Pro odběratele časopis OKNO na bočním stolečku červen 2026</vt:lpstr>
      <vt:lpstr>Pro odběratele dětské časopisy na bočním stolečku</vt:lpstr>
      <vt:lpstr>Zápis úmyslů  na mši svatou v termínech do 31.8.2026 </vt:lpstr>
      <vt:lpstr>Setkání otců A SYNŮ</vt:lpstr>
      <vt:lpstr>A zase znova od začátku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Ohlášky</dc:title>
  <dc:creator>Radim Zielonka</dc:creator>
  <cp:lastModifiedBy>Radim Zielonka</cp:lastModifiedBy>
  <cp:revision>550</cp:revision>
  <dcterms:created xsi:type="dcterms:W3CDTF">2025-01-24T22:06:36Z</dcterms:created>
  <dcterms:modified xsi:type="dcterms:W3CDTF">2026-06-28T14:15:24Z</dcterms:modified>
</cp:coreProperties>
</file>