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28" r:id="rId16"/>
    <p:sldId id="405" r:id="rId17"/>
    <p:sldId id="319" r:id="rId18"/>
    <p:sldId id="377" r:id="rId19"/>
    <p:sldId id="321" r:id="rId20"/>
    <p:sldId id="320" r:id="rId21"/>
    <p:sldId id="317" r:id="rId22"/>
    <p:sldId id="277" r:id="rId23"/>
    <p:sldId id="318" r:id="rId24"/>
    <p:sldId id="363" r:id="rId25"/>
    <p:sldId id="315" r:id="rId26"/>
    <p:sldId id="263" r:id="rId27"/>
    <p:sldId id="378" r:id="rId28"/>
    <p:sldId id="430" r:id="rId29"/>
    <p:sldId id="425" r:id="rId30"/>
    <p:sldId id="429" r:id="rId31"/>
    <p:sldId id="406" r:id="rId32"/>
    <p:sldId id="422" r:id="rId33"/>
    <p:sldId id="423" r:id="rId34"/>
    <p:sldId id="424" r:id="rId35"/>
    <p:sldId id="419" r:id="rId36"/>
    <p:sldId id="417" r:id="rId37"/>
    <p:sldId id="418" r:id="rId38"/>
    <p:sldId id="383" r:id="rId39"/>
    <p:sldId id="296" r:id="rId40"/>
    <p:sldId id="408" r:id="rId41"/>
    <p:sldId id="410" r:id="rId42"/>
    <p:sldId id="293" r:id="rId43"/>
    <p:sldId id="304" r:id="rId44"/>
    <p:sldId id="294" r:id="rId45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5" autoAdjust="0"/>
    <p:restoredTop sz="94609" autoAdjust="0"/>
  </p:normalViewPr>
  <p:slideViewPr>
    <p:cSldViewPr>
      <p:cViewPr>
        <p:scale>
          <a:sx n="60" d="100"/>
          <a:sy n="60" d="100"/>
        </p:scale>
        <p:origin x="-1954" y="-10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30.05.2026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31.5.-7.6.2026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Slavnost </a:t>
            </a:r>
            <a:r>
              <a:rPr lang="cs-CZ" sz="6000" dirty="0" smtClean="0">
                <a:solidFill>
                  <a:schemeClr val="tx1"/>
                </a:solidFill>
              </a:rPr>
              <a:t>Těla a Krve Páně – </a:t>
            </a:r>
            <a:r>
              <a:rPr lang="cs-CZ" sz="6000" dirty="0" smtClean="0">
                <a:solidFill>
                  <a:schemeClr val="tx1"/>
                </a:solidFill>
              </a:rPr>
              <a:t>doporučený svátek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Bonifáce, biskupa a mučedníka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4.6.2026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b="1" dirty="0" smtClean="0">
                <a:solidFill>
                  <a:srgbClr val="FF0000"/>
                </a:solidFill>
              </a:rPr>
              <a:t>VOLNÝ ÚMYSL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7.6.2026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a * farníky, nepřátele, přátele a dobrodince 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1.6.2026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2.6.2026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19:30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020" y="9051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b="1" dirty="0" smtClean="0">
                <a:solidFill>
                  <a:schemeClr val="tx1"/>
                </a:solidFill>
              </a:rPr>
              <a:t>Stav na donátor.</a:t>
            </a:r>
            <a:r>
              <a:rPr lang="cs-CZ" sz="5000" b="1" dirty="0" err="1" smtClean="0">
                <a:solidFill>
                  <a:schemeClr val="tx1"/>
                </a:solidFill>
              </a:rPr>
              <a:t>cz</a:t>
            </a:r>
            <a:endParaRPr lang="cs-CZ" sz="5000" b="1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34977" y="919764"/>
            <a:ext cx="8856984" cy="100391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je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45652Kč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2808" y="3530600"/>
            <a:ext cx="8856984" cy="14401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Připojte se do rodiny donátorů. Máme 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 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donátorů.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0997" y="1962280"/>
            <a:ext cx="8856984" cy="147356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Zbývá na fond MOST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130848Kč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4.6.2026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14.5.2026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4.6.2026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16:20–17:05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4.6.2026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</a:t>
            </a:r>
            <a:r>
              <a:rPr lang="cs-CZ" sz="6000" dirty="0" smtClean="0">
                <a:solidFill>
                  <a:schemeClr val="tx1"/>
                </a:solidFill>
              </a:rPr>
              <a:t>5.6.2026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</a:t>
            </a:r>
            <a:r>
              <a:rPr lang="cs-CZ" sz="6000" dirty="0" smtClean="0">
                <a:solidFill>
                  <a:schemeClr val="tx1"/>
                </a:solidFill>
              </a:rPr>
              <a:t>12.6.2026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</a:t>
            </a:r>
            <a:r>
              <a:rPr lang="cs-CZ" sz="6000" dirty="0" smtClean="0">
                <a:solidFill>
                  <a:schemeClr val="tx1"/>
                </a:solidFill>
              </a:rPr>
              <a:t>19:30 </a:t>
            </a:r>
            <a:r>
              <a:rPr lang="cs-CZ" sz="6000" dirty="0" smtClean="0">
                <a:solidFill>
                  <a:schemeClr val="tx1"/>
                </a:solidFill>
              </a:rPr>
              <a:t>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podporované naší farnosti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Dětská katecheze </a:t>
            </a:r>
            <a:r>
              <a:rPr lang="cs-CZ" sz="6000" dirty="0" smtClean="0">
                <a:solidFill>
                  <a:schemeClr val="tx1"/>
                </a:solidFill>
              </a:rPr>
              <a:t>součástí </a:t>
            </a:r>
            <a:r>
              <a:rPr lang="cs-CZ" sz="6000" smtClean="0">
                <a:solidFill>
                  <a:schemeClr val="tx1"/>
                </a:solidFill>
              </a:rPr>
              <a:t>mše svaté</a:t>
            </a:r>
            <a:br>
              <a:rPr lang="cs-CZ" sz="6000" smtClean="0">
                <a:solidFill>
                  <a:schemeClr val="tx1"/>
                </a:solidFill>
              </a:rPr>
            </a:br>
            <a:r>
              <a:rPr lang="cs-CZ" sz="6000" smtClean="0">
                <a:solidFill>
                  <a:schemeClr val="tx1"/>
                </a:solidFill>
              </a:rPr>
              <a:t>v </a:t>
            </a:r>
            <a:r>
              <a:rPr lang="cs-CZ" sz="6000" dirty="0" smtClean="0">
                <a:solidFill>
                  <a:schemeClr val="tx1"/>
                </a:solidFill>
              </a:rPr>
              <a:t>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v 10:30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neděli 31.5.2026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</a:t>
            </a:r>
            <a:r>
              <a:rPr lang="cs-CZ" sz="6000" dirty="0" smtClean="0">
                <a:solidFill>
                  <a:schemeClr val="tx1"/>
                </a:solidFill>
              </a:rPr>
              <a:t>5.6.2026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5112568" cy="467002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Dobrodružná farní expedice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17.-21.8.2026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rgbClr val="FF0000"/>
                </a:solidFill>
              </a:rPr>
              <a:t>registrace</a:t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rgbClr val="FF0000"/>
                </a:solidFill>
              </a:rPr>
              <a:t>do 7.6.2026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Přiobecní farní tá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278" y="0"/>
            <a:ext cx="3704722" cy="5247761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</a:t>
            </a:r>
            <a:r>
              <a:rPr lang="cs-CZ" sz="5000" dirty="0" smtClean="0"/>
              <a:t>23.5</a:t>
            </a:r>
            <a:r>
              <a:rPr lang="cs-CZ" sz="5000" dirty="0" smtClean="0"/>
              <a:t>. a </a:t>
            </a:r>
            <a:r>
              <a:rPr lang="cs-CZ" sz="5000" dirty="0" smtClean="0"/>
              <a:t>24.5.2026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530Kč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630Kč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2500Kč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7420Kč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Charitu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18:00 v KfC setkání </a:t>
            </a:r>
            <a:r>
              <a:rPr lang="cs-CZ" sz="6000" b="1" dirty="0" smtClean="0">
                <a:solidFill>
                  <a:srgbClr val="0000FF"/>
                </a:solidFill>
              </a:rPr>
              <a:t>pastorační rady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11.6.2026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96603"/>
            <a:ext cx="8280920" cy="117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-1028650"/>
            <a:ext cx="8400933" cy="1188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domov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tx1"/>
                </a:solidFill>
              </a:rPr>
              <a:t>pondělí 31.8.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OKNO_plaka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275195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5200"/>
          <a:stretch>
            <a:fillRect/>
          </a:stretch>
        </p:blipFill>
        <p:spPr bwMode="auto">
          <a:xfrm>
            <a:off x="5436096" y="2067694"/>
            <a:ext cx="3528392" cy="127560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květen 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31.5.2026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</a:t>
            </a:r>
            <a:r>
              <a:rPr lang="pl-PL" sz="5400" dirty="0" smtClean="0">
                <a:solidFill>
                  <a:schemeClr val="tx1"/>
                </a:solidFill>
              </a:rPr>
              <a:t>Jiřinu a Antonína Výtiskovi a za † rodiče z obou stran a za † a </a:t>
            </a:r>
            <a:r>
              <a:rPr lang="pl-PL" sz="5400" dirty="0" smtClean="0">
                <a:solidFill>
                  <a:schemeClr val="tx1"/>
                </a:solidFill>
              </a:rPr>
              <a:t>* rodinu </a:t>
            </a:r>
            <a:r>
              <a:rPr lang="pl-PL" sz="5400" dirty="0" smtClean="0">
                <a:solidFill>
                  <a:schemeClr val="tx1"/>
                </a:solidFill>
              </a:rPr>
              <a:t>z obou stran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smtClean="0">
                <a:solidFill>
                  <a:schemeClr val="tx1"/>
                </a:solidFill>
              </a:rPr>
              <a:t>do 30.6.2026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</a:t>
            </a:r>
            <a:r>
              <a:rPr lang="cs-CZ" sz="6000" dirty="0" smtClean="0">
                <a:solidFill>
                  <a:schemeClr val="tx1"/>
                </a:solidFill>
              </a:rPr>
              <a:t>12.9.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</a:t>
            </a:r>
            <a:r>
              <a:rPr lang="cs-CZ" sz="6000" dirty="0" smtClean="0">
                <a:solidFill>
                  <a:schemeClr val="tx1"/>
                </a:solidFill>
              </a:rPr>
              <a:t>13.9.2026 </a:t>
            </a:r>
            <a:r>
              <a:rPr lang="cs-CZ" sz="6000" dirty="0" smtClean="0">
                <a:solidFill>
                  <a:schemeClr val="tx1"/>
                </a:solidFill>
              </a:rPr>
              <a:t>určená na </a:t>
            </a:r>
            <a:r>
              <a:rPr lang="cs-CZ" sz="6000" dirty="0" smtClean="0">
                <a:solidFill>
                  <a:schemeClr val="tx1"/>
                </a:solidFill>
              </a:rPr>
              <a:t>„církevní školy“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Justina, mučedníka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Památka sv. Karla </a:t>
            </a:r>
            <a:r>
              <a:rPr lang="cs-CZ" sz="6000" dirty="0" err="1" smtClean="0">
                <a:solidFill>
                  <a:schemeClr val="tx1"/>
                </a:solidFill>
              </a:rPr>
              <a:t>Lwangy</a:t>
            </a:r>
            <a:r>
              <a:rPr lang="cs-CZ" sz="6000" dirty="0" smtClean="0">
                <a:solidFill>
                  <a:schemeClr val="tx1"/>
                </a:solidFill>
              </a:rPr>
              <a:t> a druhů, mučedníků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8665</TotalTime>
  <Words>129</Words>
  <Application>Microsoft Office PowerPoint</Application>
  <PresentationFormat>Předvádění na obrazovce (16:9)</PresentationFormat>
  <Paragraphs>57</Paragraphs>
  <Slides>43</Slides>
  <Notes>0</Notes>
  <HiddenSlides>12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Vrchol</vt:lpstr>
      <vt:lpstr>Jmění</vt:lpstr>
      <vt:lpstr>Zpravodajství</vt:lpstr>
      <vt:lpstr> Stav na donátor.cz</vt:lpstr>
      <vt:lpstr>Sbírky 23.5. a 24.5.2026</vt:lpstr>
      <vt:lpstr>V neděli 31.5.2026  v 10:30 v Pusté Polomi mše Za † Jiřinu a Antonína Výtiskovi a za † rodiče z obou stran a za † a * rodinu z obou stran</vt:lpstr>
      <vt:lpstr>Sbírka v sobotu 12.9.  a v neděli 13.9.2026 určená na „církevní školy“</vt:lpstr>
      <vt:lpstr>Dále uvidíš Liturgický kalendář na tento týden</vt:lpstr>
      <vt:lpstr>Pondělí Památka sv. Justina, mučedníka</vt:lpstr>
      <vt:lpstr>Úterý </vt:lpstr>
      <vt:lpstr>Středa Památka sv. Karla Lwangy a druhů, mučedníků</vt:lpstr>
      <vt:lpstr>Čtvrtek Slavnost Těla a Krve Páně – doporučený svátek</vt:lpstr>
      <vt:lpstr>Pátek Památka sv. Bonifáce, biskupa a mučedníka</vt:lpstr>
      <vt:lpstr>Sobota </vt:lpstr>
      <vt:lpstr>Neděle </vt:lpstr>
      <vt:lpstr>Ve čtvrtek 4.6.2026  v 17:30 v Pusté Polomi mše VOLNÝ ÚMYSL</vt:lpstr>
      <vt:lpstr>V neděli 7.6.2026  v 10:30 v Pusté Polomi mše Za † a * farníky, nepřátele, přátele a dobrodince 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1.6.2026 15:00–15:45</vt:lpstr>
      <vt:lpstr>Modlitební setkání Modlitba na vaše úmysly je v úterý 2.6.2026 v 19:30 v kostele  v Pusté Polomi</vt:lpstr>
      <vt:lpstr>  Výuka náboženství v Pusté Polomi  3. až 5. třída   ve čtvrtek 4.6.2026 12:40–13:25</vt:lpstr>
      <vt:lpstr>  Výuka náboženství v Pusté Polomi 1. a 2. třída  ve čtvrtek 14.5.2026 13:00–13:45</vt:lpstr>
      <vt:lpstr>  Výuka náboženství v Pusté Polomi  6. až 9. třída   ve čtvrtek 4.6.2026 16:20–17:05 na faře</vt:lpstr>
      <vt:lpstr>Modlitebko - „Večery chval“  ve čtvrtek 4.6.2026  od 19:00 v KfC</vt:lpstr>
      <vt:lpstr>V pátek 5.6.2026 v 9:30 Bohoslužba slova se svatým přijímáním v Kyjovicích na zámku</vt:lpstr>
      <vt:lpstr>Setkání aspirantů biřmování  v pátek 12.6.2026  od 19:30 na faře</vt:lpstr>
      <vt:lpstr>Dále uvidíš pozvánky na nepravidelné aktivity podporované naší farnosti</vt:lpstr>
      <vt:lpstr>Dětská katecheze součástí mše svaté v Pusté Polomi v 10:30 v neděli 31.5.2026</vt:lpstr>
      <vt:lpstr> V pátek 5.6.2026 od 17:30 v Kyjovicích mše zaměřená na předškoláky  a první stupeň ZŠ</vt:lpstr>
      <vt:lpstr>Dobrodružná farní expedice 17.-21.8.2026 registrace do 7.6.2026</vt:lpstr>
      <vt:lpstr>V pondělí 20.4.2026 od 18:00 v KfC setkání pastorační rady</vt:lpstr>
      <vt:lpstr>Setkání kostelové rady v úterý 31.4.2026  od 19:00 na faře</vt:lpstr>
      <vt:lpstr>Setkání kaplové rady v středu 11.2.2026  od 19:00 v sakristii kaple Kyjovice</vt:lpstr>
      <vt:lpstr>Ve čtvrtek 11.6.2026  od 17:30 sál biskupství akce „Celým srdcem“</vt:lpstr>
      <vt:lpstr>Dále uvidíš pozvánky na nepravidelné aktivity mimo naší farnost</vt:lpstr>
      <vt:lpstr>Snímek 35</vt:lpstr>
      <vt:lpstr>Snímek 36</vt:lpstr>
      <vt:lpstr>30 let diecéze  * Den modlitby za domov pondělí 31.8.</vt:lpstr>
      <vt:lpstr>Snímek 38</vt:lpstr>
      <vt:lpstr>Pro odběratele časopis OKNO na bočním stolečku květen 2026</vt:lpstr>
      <vt:lpstr>Pro odběratele dětské časopisy na bočním stolečku</vt:lpstr>
      <vt:lpstr>Zápis úmyslů  na mši svatou v termínech do 30.6.2026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539</cp:revision>
  <dcterms:created xsi:type="dcterms:W3CDTF">2025-01-24T22:06:36Z</dcterms:created>
  <dcterms:modified xsi:type="dcterms:W3CDTF">2026-05-30T21:58:14Z</dcterms:modified>
</cp:coreProperties>
</file>