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04" r:id="rId16"/>
    <p:sldId id="428" r:id="rId17"/>
    <p:sldId id="405" r:id="rId18"/>
    <p:sldId id="319" r:id="rId19"/>
    <p:sldId id="377" r:id="rId20"/>
    <p:sldId id="321" r:id="rId21"/>
    <p:sldId id="320" r:id="rId22"/>
    <p:sldId id="317" r:id="rId23"/>
    <p:sldId id="277" r:id="rId24"/>
    <p:sldId id="318" r:id="rId25"/>
    <p:sldId id="363" r:id="rId26"/>
    <p:sldId id="315" r:id="rId27"/>
    <p:sldId id="263" r:id="rId28"/>
    <p:sldId id="378" r:id="rId29"/>
    <p:sldId id="406" r:id="rId30"/>
    <p:sldId id="409" r:id="rId31"/>
    <p:sldId id="421" r:id="rId32"/>
    <p:sldId id="422" r:id="rId33"/>
    <p:sldId id="423" r:id="rId34"/>
    <p:sldId id="424" r:id="rId35"/>
    <p:sldId id="425" r:id="rId36"/>
    <p:sldId id="426" r:id="rId37"/>
    <p:sldId id="407" r:id="rId38"/>
    <p:sldId id="419" r:id="rId39"/>
    <p:sldId id="427" r:id="rId40"/>
    <p:sldId id="418" r:id="rId41"/>
    <p:sldId id="417" r:id="rId42"/>
    <p:sldId id="415" r:id="rId43"/>
    <p:sldId id="429" r:id="rId44"/>
    <p:sldId id="383" r:id="rId45"/>
    <p:sldId id="296" r:id="rId46"/>
    <p:sldId id="408" r:id="rId47"/>
    <p:sldId id="410" r:id="rId48"/>
    <p:sldId id="293" r:id="rId49"/>
    <p:sldId id="304" r:id="rId50"/>
    <p:sldId id="294" r:id="rId51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5" autoAdjust="0"/>
    <p:restoredTop sz="94609" autoAdjust="0"/>
  </p:normalViewPr>
  <p:slideViewPr>
    <p:cSldViewPr>
      <p:cViewPr>
        <p:scale>
          <a:sx n="60" d="100"/>
          <a:sy n="60" d="100"/>
        </p:scale>
        <p:origin x="-322" y="-9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3.5.-10.5.2026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7.5.2026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</a:t>
            </a:r>
            <a:r>
              <a:rPr lang="cs-CZ" sz="5400" dirty="0" smtClean="0">
                <a:solidFill>
                  <a:schemeClr val="tx1"/>
                </a:solidFill>
              </a:rPr>
              <a:t>14:30 </a:t>
            </a:r>
            <a:r>
              <a:rPr lang="cs-CZ" sz="5400" dirty="0" smtClean="0">
                <a:solidFill>
                  <a:schemeClr val="tx1"/>
                </a:solidFill>
              </a:rPr>
              <a:t>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</a:t>
            </a:r>
            <a:r>
              <a:rPr lang="cs-CZ" sz="5400" dirty="0" smtClean="0">
                <a:solidFill>
                  <a:schemeClr val="tx1"/>
                </a:solidFill>
              </a:rPr>
              <a:t>pohřeb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7.5.2026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b="1" dirty="0" smtClean="0">
                <a:solidFill>
                  <a:srgbClr val="FF0000"/>
                </a:solidFill>
              </a:rPr>
              <a:t>VOLNÝ ÚMYSL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10.5.2026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b="1" dirty="0" smtClean="0">
                <a:solidFill>
                  <a:srgbClr val="FF0000"/>
                </a:solidFill>
              </a:rPr>
              <a:t>VOLNÝ ÚMYSL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4.5.2026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364" y="145514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 smtClean="0">
                <a:solidFill>
                  <a:schemeClr val="tx1"/>
                </a:solidFill>
              </a:rPr>
              <a:t>Sbírky od 29.3. do 6.4. 2026</a:t>
            </a:r>
            <a:endParaRPr lang="cs-CZ" sz="5000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6773" y="2369598"/>
            <a:ext cx="8856984" cy="193034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31032Kč</a:t>
            </a:r>
            <a:endParaRPr lang="cs-CZ" sz="6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5.5.2026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</a:t>
            </a:r>
            <a:r>
              <a:rPr lang="cs-CZ" sz="6000" b="1" dirty="0" smtClean="0">
                <a:solidFill>
                  <a:srgbClr val="0070C0"/>
                </a:solidFill>
              </a:rPr>
              <a:t>19:30 </a:t>
            </a:r>
            <a:r>
              <a:rPr lang="cs-CZ" sz="6000" b="1" dirty="0" smtClean="0">
                <a:solidFill>
                  <a:srgbClr val="0070C0"/>
                </a:solidFill>
              </a:rPr>
              <a:t>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7.5.2026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7.5.2026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7.5.2026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16:20–17:05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7.5.2026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15.5.2026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r>
              <a:rPr lang="cs-CZ" sz="6000" b="1" dirty="0" smtClean="0">
                <a:solidFill>
                  <a:srgbClr val="FF0000"/>
                </a:solidFill>
              </a:rPr>
              <a:t>NENÍ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8.5.2026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podporované naší farnosti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18:00 v KfC setkání </a:t>
            </a:r>
            <a:r>
              <a:rPr lang="cs-CZ" sz="6000" b="1" dirty="0" smtClean="0">
                <a:solidFill>
                  <a:srgbClr val="0000FF"/>
                </a:solidFill>
              </a:rPr>
              <a:t>pastorační rady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-20260314-WA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75806"/>
            <a:ext cx="5076056" cy="36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79782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Přihlášeno 37dětí. Prosíme všechny o modlitbu za tuto víkendovou akci. 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18.4. a 19.4.2026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850Kč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650Kč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2205Kč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8820Kč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farnost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b="1" dirty="0" smtClean="0">
                <a:solidFill>
                  <a:srgbClr val="FF0000"/>
                </a:solidFill>
              </a:rPr>
              <a:t>MIMOŘÁDNÁ MŠE</a:t>
            </a:r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v pondělí 6.4.2026 v 8:00 </a:t>
            </a:r>
            <a:r>
              <a:rPr lang="cs-CZ" sz="5500" dirty="0" err="1" smtClean="0">
                <a:solidFill>
                  <a:schemeClr val="tx1"/>
                </a:solidFill>
              </a:rPr>
              <a:t>Podvihov</a:t>
            </a:r>
            <a:r>
              <a:rPr lang="cs-CZ" sz="5500" dirty="0" smtClean="0">
                <a:solidFill>
                  <a:schemeClr val="tx1"/>
                </a:solidFill>
              </a:rPr>
              <a:t> a v 10:00 Kyjovice</a:t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jsou </a:t>
            </a:r>
            <a:r>
              <a:rPr lang="cs-CZ" sz="5500" b="1" dirty="0" smtClean="0">
                <a:solidFill>
                  <a:srgbClr val="FF0000"/>
                </a:solidFill>
              </a:rPr>
              <a:t>VOLNÉ ÚMYSLY</a:t>
            </a:r>
            <a:endParaRPr lang="cs-CZ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21.5.2026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22.5.2026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2026 02 14 večery chval Kyjovice oříznu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224" y="0"/>
            <a:ext cx="5362777" cy="27157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79204"/>
            <a:ext cx="8928992" cy="2664296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b="1" dirty="0" smtClean="0">
                <a:solidFill>
                  <a:srgbClr val="FF0000"/>
                </a:solidFill>
              </a:rPr>
              <a:t>V </a:t>
            </a:r>
            <a:r>
              <a:rPr lang="cs-CZ" sz="6000" b="1" dirty="0" smtClean="0">
                <a:solidFill>
                  <a:srgbClr val="FF0000"/>
                </a:solidFill>
              </a:rPr>
              <a:t>sobotu </a:t>
            </a:r>
            <a:br>
              <a:rPr lang="cs-CZ" sz="6000" b="1" dirty="0" smtClean="0">
                <a:solidFill>
                  <a:srgbClr val="FF0000"/>
                </a:solidFill>
              </a:rPr>
            </a:br>
            <a:r>
              <a:rPr lang="cs-CZ" sz="6000" b="1" dirty="0" smtClean="0">
                <a:solidFill>
                  <a:srgbClr val="FF0000"/>
                </a:solidFill>
              </a:rPr>
              <a:t>23.5.2026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 mši z vigilie Ducha svatého</a:t>
            </a:r>
            <a:r>
              <a:rPr lang="cs-CZ" sz="6000" b="1" dirty="0" smtClean="0">
                <a:solidFill>
                  <a:schemeClr val="tx1"/>
                </a:solidFill>
              </a:rPr>
              <a:t> kaple v </a:t>
            </a:r>
            <a:r>
              <a:rPr lang="cs-CZ" sz="6000" b="1" dirty="0" err="1" smtClean="0">
                <a:solidFill>
                  <a:schemeClr val="tx1"/>
                </a:solidFill>
              </a:rPr>
              <a:t>Kyjovicích</a:t>
            </a:r>
            <a:r>
              <a:rPr lang="cs-CZ" sz="6000" b="1" dirty="0" smtClean="0">
                <a:solidFill>
                  <a:schemeClr val="tx1"/>
                </a:solidFill>
              </a:rPr>
              <a:t> „večer chval“</a:t>
            </a:r>
            <a:endParaRPr lang="cs-CZ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8"/>
            <a:ext cx="5724128" cy="4937522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Farní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kavárna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neděli </a:t>
            </a:r>
            <a:r>
              <a:rPr lang="cs-CZ" sz="6000" dirty="0" smtClean="0">
                <a:solidFill>
                  <a:schemeClr val="tx1"/>
                </a:solidFill>
              </a:rPr>
              <a:t>24.5.2026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</a:t>
            </a:r>
            <a:r>
              <a:rPr lang="cs-CZ" sz="6000" dirty="0" smtClean="0">
                <a:solidFill>
                  <a:schemeClr val="tx1"/>
                </a:solidFill>
              </a:rPr>
              <a:t>15:00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KfC a zahrada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Otec Radim\Downloads\2026 05 24 svatodušní kav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736" y="24409"/>
            <a:ext cx="5581263" cy="398750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596602"/>
            <a:ext cx="9468544" cy="1339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-1028650"/>
            <a:ext cx="8400933" cy="1188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3.5.2026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a * </a:t>
            </a:r>
            <a:r>
              <a:rPr lang="pl-PL" sz="5400" dirty="0" smtClean="0">
                <a:solidFill>
                  <a:schemeClr val="tx1"/>
                </a:solidFill>
              </a:rPr>
              <a:t>členy a členky živého růžence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96603"/>
            <a:ext cx="8280920" cy="117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3" y="-1494235"/>
            <a:ext cx="8748465" cy="12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tec Radim\Downloads\2026 05 23 pustopolomský pik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-373877"/>
            <a:ext cx="4032448" cy="6052455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cs-CZ" sz="4800" b="1" dirty="0" smtClean="0">
                <a:solidFill>
                  <a:srgbClr val="0070C0"/>
                </a:solidFill>
              </a:rPr>
              <a:t>Den vděčnosti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domov.</a:t>
            </a:r>
            <a:endParaRPr lang="cs-CZ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OKNO_plaka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275195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5200"/>
          <a:stretch>
            <a:fillRect/>
          </a:stretch>
        </p:blipFill>
        <p:spPr bwMode="auto">
          <a:xfrm>
            <a:off x="5436096" y="2067694"/>
            <a:ext cx="3528392" cy="127560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 duben i březen 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smtClean="0">
                <a:solidFill>
                  <a:schemeClr val="tx1"/>
                </a:solidFill>
              </a:rPr>
              <a:t>do </a:t>
            </a:r>
            <a:r>
              <a:rPr lang="cs-CZ" sz="6000" smtClean="0">
                <a:solidFill>
                  <a:schemeClr val="tx1"/>
                </a:solidFill>
              </a:rPr>
              <a:t>30.6.2026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9.5.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10.5.2026 určená na „katolická média“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Jana </a:t>
            </a:r>
            <a:r>
              <a:rPr lang="cs-CZ" sz="6000" dirty="0" err="1" smtClean="0">
                <a:solidFill>
                  <a:schemeClr val="tx1"/>
                </a:solidFill>
              </a:rPr>
              <a:t>Sarkandra</a:t>
            </a:r>
            <a:r>
              <a:rPr lang="cs-CZ" sz="6000" dirty="0" smtClean="0">
                <a:solidFill>
                  <a:schemeClr val="tx1"/>
                </a:solidFill>
              </a:rPr>
              <a:t>, kněze a mučedníka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8551</TotalTime>
  <Words>130</Words>
  <Application>Microsoft Office PowerPoint</Application>
  <PresentationFormat>Předvádění na obrazovce (16:9)</PresentationFormat>
  <Paragraphs>58</Paragraphs>
  <Slides>49</Slides>
  <Notes>0</Notes>
  <HiddenSlides>14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Vrchol</vt:lpstr>
      <vt:lpstr>Jmění</vt:lpstr>
      <vt:lpstr>Zpravodajství</vt:lpstr>
      <vt:lpstr> Sbírky od 29.3. do 6.4. 2026</vt:lpstr>
      <vt:lpstr>Sbírky 18.4. a 19.4.2026</vt:lpstr>
      <vt:lpstr>V neděli 3.5.2026  v 10:30 v Pusté Polomi mše Za † a * členy a členky živého růžence</vt:lpstr>
      <vt:lpstr>Sbírka v sobotu 9.5.  a v neděli 10.5.2026 určená na „katolická média“</vt:lpstr>
      <vt:lpstr>Dále uvidíš Liturgický kalendář na tento týden</vt:lpstr>
      <vt:lpstr>Pondělí </vt:lpstr>
      <vt:lpstr>Úterý </vt:lpstr>
      <vt:lpstr>Středa Památka sv. Jana Sarkandra, kněze a mučedníka</vt:lpstr>
      <vt:lpstr>Čtvrtek</vt:lpstr>
      <vt:lpstr>Pátek</vt:lpstr>
      <vt:lpstr>Sobota</vt:lpstr>
      <vt:lpstr>Neděle </vt:lpstr>
      <vt:lpstr>Ve čtvrtek 7.5.2026  v 14:30 v Pusté Polomi pohřeb</vt:lpstr>
      <vt:lpstr>Ve čtvrtek 7.5.2026  v 17:30 v Pusté Polomi mše VOLNÝ ÚMYSL</vt:lpstr>
      <vt:lpstr>V neděli 10.5.2026  v 10:30 v Pusté Polomi mše VOLNÝ ÚMYSL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4.5.2026 15:00–15:45</vt:lpstr>
      <vt:lpstr>Modlitební setkání Modlitba na vaše úmysly je v úterý 5.5.2026 v 19:30 v kostele  v Pusté Polomi</vt:lpstr>
      <vt:lpstr>  Výuka náboženství v Pusté Polomi  3. až 5. třída   ve čtvrtek 7.5.2026 12:40–13:25</vt:lpstr>
      <vt:lpstr>  Výuka náboženství v Pusté Polomi 1. a 2. třída  ve čtvrtek 7.5.2026 13:00–13:45</vt:lpstr>
      <vt:lpstr>  Výuka náboženství v Pusté Polomi  6. až 9. třída   ve čtvrtek 7.5.2026 16:20–17:05 na faře</vt:lpstr>
      <vt:lpstr>Modlitebko - „Večery chval“  ve čtvrtek 7.5.2026  od 19:00 v KfC</vt:lpstr>
      <vt:lpstr>V pátek 15.5.2026 v 9:30 Bohoslužba slova se svatým přijímáním v Kyjovicích na zámku</vt:lpstr>
      <vt:lpstr>Setkání aspirantů biřmování NENÍ v pátek 8.5.2026  od 19:00 na faře</vt:lpstr>
      <vt:lpstr>Dále uvidíš pozvánky na nepravidelné aktivity podporované naší farnosti</vt:lpstr>
      <vt:lpstr>V pondělí 20.4.2026 od 18:00 v KfC setkání pastorační rady</vt:lpstr>
      <vt:lpstr>Přihlášeno 37dětí. Prosíme všechny o modlitbu za tuto víkendovou akci. </vt:lpstr>
      <vt:lpstr> MIMOŘÁDNÁ MŠE v pondělí 6.4.2026 v 8:00 Podvihov a v 10:00 Kyjovice jsou VOLNÉ ÚMYSLY</vt:lpstr>
      <vt:lpstr>Setkání kostelové rady v úterý 31.4.2026  od 19:00 na faře</vt:lpstr>
      <vt:lpstr>Setkání kaplové rady v středu 11.2.2026  od 19:00 v sakristii kaple Kyjovice</vt:lpstr>
      <vt:lpstr>Ve čtvrtek 21.5.2026  od 17:30 sál biskupství akce „Celým srdcem“</vt:lpstr>
      <vt:lpstr> V pátek 22.5.2026 od 17:30 v Kyjovicích mše zaměřená na předškoláky  a první stupeň ZŠ</vt:lpstr>
      <vt:lpstr> V sobotu  23.5.2026 po mši z vigilie Ducha svatého kaple v Kyjovicích „večer chval“</vt:lpstr>
      <vt:lpstr>Farní  kavárna v neděli 24.5.2026 od 15:00 v KfC a zahrada </vt:lpstr>
      <vt:lpstr>Dále uvidíš pozvánky na nepravidelné aktivity mimo naší farnost</vt:lpstr>
      <vt:lpstr>Snímek 38</vt:lpstr>
      <vt:lpstr>Snímek 39</vt:lpstr>
      <vt:lpstr>Snímek 40</vt:lpstr>
      <vt:lpstr>Snímek 41</vt:lpstr>
      <vt:lpstr>Snímek 42</vt:lpstr>
      <vt:lpstr>30 let diecéze  * Den vděčnosti  * Den modlitby za domov.</vt:lpstr>
      <vt:lpstr>Snímek 44</vt:lpstr>
      <vt:lpstr>Pro odběratele časopis OKNO na bočním stolečku duben i březen 2026</vt:lpstr>
      <vt:lpstr>Pro odběratele dětské časopisy na bočním stolečku</vt:lpstr>
      <vt:lpstr>Zápis úmyslů  na mši svatou v termínech do 30.6.2026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521</cp:revision>
  <dcterms:created xsi:type="dcterms:W3CDTF">2025-01-24T22:06:36Z</dcterms:created>
  <dcterms:modified xsi:type="dcterms:W3CDTF">2026-05-03T07:56:41Z</dcterms:modified>
</cp:coreProperties>
</file>