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428" r:id="rId3"/>
    <p:sldId id="361" r:id="rId4"/>
    <p:sldId id="412" r:id="rId5"/>
    <p:sldId id="373" r:id="rId6"/>
    <p:sldId id="396" r:id="rId7"/>
    <p:sldId id="376" r:id="rId8"/>
    <p:sldId id="327" r:id="rId9"/>
    <p:sldId id="328" r:id="rId10"/>
    <p:sldId id="329" r:id="rId11"/>
    <p:sldId id="330" r:id="rId12"/>
    <p:sldId id="333" r:id="rId13"/>
    <p:sldId id="331" r:id="rId14"/>
    <p:sldId id="349" r:id="rId15"/>
    <p:sldId id="404" r:id="rId16"/>
    <p:sldId id="405" r:id="rId17"/>
    <p:sldId id="319" r:id="rId18"/>
    <p:sldId id="377" r:id="rId19"/>
    <p:sldId id="321" r:id="rId20"/>
    <p:sldId id="320" r:id="rId21"/>
    <p:sldId id="317" r:id="rId22"/>
    <p:sldId id="277" r:id="rId23"/>
    <p:sldId id="318" r:id="rId24"/>
    <p:sldId id="363" r:id="rId25"/>
    <p:sldId id="315" r:id="rId26"/>
    <p:sldId id="263" r:id="rId27"/>
    <p:sldId id="378" r:id="rId28"/>
    <p:sldId id="407" r:id="rId29"/>
    <p:sldId id="406" r:id="rId30"/>
    <p:sldId id="40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19" r:id="rId39"/>
    <p:sldId id="418" r:id="rId40"/>
    <p:sldId id="417" r:id="rId41"/>
    <p:sldId id="416" r:id="rId42"/>
    <p:sldId id="413" r:id="rId43"/>
    <p:sldId id="414" r:id="rId44"/>
    <p:sldId id="427" r:id="rId45"/>
    <p:sldId id="415" r:id="rId46"/>
    <p:sldId id="383" r:id="rId47"/>
    <p:sldId id="296" r:id="rId48"/>
    <p:sldId id="408" r:id="rId49"/>
    <p:sldId id="410" r:id="rId50"/>
    <p:sldId id="403" r:id="rId51"/>
    <p:sldId id="293" r:id="rId52"/>
    <p:sldId id="304" r:id="rId53"/>
    <p:sldId id="294" r:id="rId54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1" autoAdjust="0"/>
    <p:restoredTop sz="94609" autoAdjust="0"/>
  </p:normalViewPr>
  <p:slideViewPr>
    <p:cSldViewPr>
      <p:cViewPr>
        <p:scale>
          <a:sx n="60" d="100"/>
          <a:sy n="60" d="100"/>
        </p:scale>
        <p:origin x="-648" y="-9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19.04.2026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19.4.2026-26.4.2026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Svátek sv. Vojtěcha, biskupa a mučedníka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sv. Jiří (jen v ČR a Slovensko, ve světě se slaví 23.4.)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Svátek sv. Marka, evangelisty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23.4.2026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17:30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za děti, mládež a všechny skauty z naší farnosti (a celého světa)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26.4.2026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a * farníky, nepřátele, přátele a dobrodince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20.4.2026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21.4.2026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17:30 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364" y="1455142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dirty="0" smtClean="0">
                <a:solidFill>
                  <a:schemeClr val="tx1"/>
                </a:solidFill>
              </a:rPr>
              <a:t>Sbírky od 29.3. do 6.4. 2026</a:t>
            </a:r>
            <a:endParaRPr lang="cs-CZ" sz="5000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6773" y="2369598"/>
            <a:ext cx="8856984" cy="131414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fond MOST 31032Kč</a:t>
            </a:r>
            <a:endParaRPr lang="cs-CZ" sz="6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16.4.2026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23.4.2026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23.4.2026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16:20–17:05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/>
          </a:bodyPr>
          <a:lstStyle/>
          <a:p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chval“ 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23.4.2026 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KfC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24" y="-20538"/>
            <a:ext cx="3851591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15.5.2026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Setkání </a:t>
            </a:r>
            <a:r>
              <a:rPr lang="cs-CZ" sz="6000" dirty="0" smtClean="0">
                <a:solidFill>
                  <a:schemeClr val="tx1"/>
                </a:solidFill>
              </a:rPr>
              <a:t>aspirantů biřmování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pátek 24.4.2026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19:30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Pictures\let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64" y="0"/>
            <a:ext cx="2598539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podporované naší farnosti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5400600" cy="493752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Farní kavárna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neděli 12.4.2026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15:30 v KfC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2026 farní kavárna du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20.4.2026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18:00 v KfC setkání </a:t>
            </a:r>
            <a:r>
              <a:rPr lang="cs-CZ" sz="6000" b="1" dirty="0" smtClean="0">
                <a:solidFill>
                  <a:srgbClr val="0000FF"/>
                </a:solidFill>
              </a:rPr>
              <a:t>pastorační rady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-20260314-WA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54"/>
            <a:ext cx="9143999" cy="65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11.4. a 12.4.2026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480Kč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710Kč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2610Kč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6440Kč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farnost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4392488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čtvrtek 23.4.2026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kostele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endParaRPr lang="cs-CZ" sz="6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Otec Radim\Downloads\IMG-20260418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522847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b="1" dirty="0" smtClean="0">
                <a:solidFill>
                  <a:srgbClr val="FF0000"/>
                </a:solidFill>
              </a:rPr>
              <a:t>MIMOŘÁDNÁ MŠE</a:t>
            </a:r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v pondělí 6.4.2026 v 8:00 </a:t>
            </a:r>
            <a:r>
              <a:rPr lang="cs-CZ" sz="5500" dirty="0" err="1" smtClean="0">
                <a:solidFill>
                  <a:schemeClr val="tx1"/>
                </a:solidFill>
              </a:rPr>
              <a:t>Podvihov</a:t>
            </a:r>
            <a:r>
              <a:rPr lang="cs-CZ" sz="5500" dirty="0" smtClean="0">
                <a:solidFill>
                  <a:schemeClr val="tx1"/>
                </a:solidFill>
              </a:rPr>
              <a:t> a v 10:00 Kyjovice</a:t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jsou </a:t>
            </a:r>
            <a:r>
              <a:rPr lang="cs-CZ" sz="5500" b="1" dirty="0" smtClean="0">
                <a:solidFill>
                  <a:srgbClr val="FF0000"/>
                </a:solidFill>
              </a:rPr>
              <a:t>VOLNÉ ÚMYSLY</a:t>
            </a:r>
            <a:endParaRPr lang="cs-CZ" sz="5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úterý 31.4.2026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21.5.2026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22.5.2026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2026 02 14 večery chval Kyjovice oříznut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224" y="0"/>
            <a:ext cx="5362777" cy="27157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79204"/>
            <a:ext cx="8928992" cy="2664296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b="1" dirty="0" smtClean="0">
                <a:solidFill>
                  <a:srgbClr val="7030A0"/>
                </a:solidFill>
              </a:rPr>
              <a:t>V pátek 20.2.2026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chemeClr val="tx1"/>
                </a:solidFill>
              </a:rPr>
              <a:t>od 18:15 do 19:00 kaple</a:t>
            </a:r>
            <a:br>
              <a:rPr lang="cs-CZ" sz="6000" b="1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chemeClr val="tx1"/>
                </a:solidFill>
              </a:rPr>
              <a:t>v </a:t>
            </a:r>
            <a:r>
              <a:rPr lang="cs-CZ" sz="6000" b="1" dirty="0" err="1" smtClean="0">
                <a:solidFill>
                  <a:schemeClr val="tx1"/>
                </a:solidFill>
              </a:rPr>
              <a:t>Kyjovicích</a:t>
            </a:r>
            <a:r>
              <a:rPr lang="cs-CZ" sz="6000" b="1" dirty="0" smtClean="0">
                <a:solidFill>
                  <a:schemeClr val="tx1"/>
                </a:solidFill>
              </a:rPr>
              <a:t> „večer chval“</a:t>
            </a:r>
            <a:endParaRPr lang="cs-CZ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mimo naší farnost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-1028650"/>
            <a:ext cx="8400933" cy="1188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96603"/>
            <a:ext cx="8280920" cy="117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19.4.2026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Za † Leopoldinu Krajzlovou a manžela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956642"/>
            <a:ext cx="8568952" cy="121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083" y="-3476922"/>
            <a:ext cx="7633357" cy="104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97" y="-6069210"/>
            <a:ext cx="8146359" cy="115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596602"/>
            <a:ext cx="9468544" cy="1339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3" y="-1494235"/>
            <a:ext cx="8748465" cy="12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r>
              <a:rPr lang="cs-CZ" sz="4800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48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cs-CZ" sz="4800" b="1" dirty="0" smtClean="0">
                <a:solidFill>
                  <a:srgbClr val="0070C0"/>
                </a:solidFill>
              </a:rPr>
              <a:t>Den vděčnosti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cs-CZ" sz="4800" b="1" dirty="0" smtClean="0">
                <a:solidFill>
                  <a:srgbClr val="0070C0"/>
                </a:solidFill>
              </a:rPr>
              <a:t>Den modlitby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za domov.</a:t>
            </a:r>
            <a:endParaRPr lang="cs-CZ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74785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 r="51498" b="75200"/>
          <a:stretch>
            <a:fillRect/>
          </a:stretch>
        </p:blipFill>
        <p:spPr bwMode="auto">
          <a:xfrm>
            <a:off x="5436096" y="2067694"/>
            <a:ext cx="3528392" cy="1275606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časopis OKNO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 duben i březen 2026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dětské časopisy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tec Radim\Downloads\2026 03 08 farní kavá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113" y="0"/>
            <a:ext cx="3634103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9.5.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10.5.2026 určená na „katolická média“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do 31.5.2026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8413</TotalTime>
  <Words>116</Words>
  <Application>Microsoft Office PowerPoint</Application>
  <PresentationFormat>Předvádění na obrazovce (16:9)</PresentationFormat>
  <Paragraphs>57</Paragraphs>
  <Slides>52</Slides>
  <Notes>0</Notes>
  <HiddenSlides>17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Vrchol</vt:lpstr>
      <vt:lpstr>Jmění</vt:lpstr>
      <vt:lpstr>Zpravodajství</vt:lpstr>
      <vt:lpstr> Sbírky od 29.3. do 6.4. 2026</vt:lpstr>
      <vt:lpstr>Sbírky 11.4. a 12.4.2026</vt:lpstr>
      <vt:lpstr>V neděli 19.4.2026  v 10:30 v Pusté Polomi mše Za † Leopoldinu Krajzlovou a manžela</vt:lpstr>
      <vt:lpstr>Sbírka v sobotu 9.5.  a v neděli 10.5.2026 určená na „katolická média“</vt:lpstr>
      <vt:lpstr>Dále uvidíš Liturgický kalendář na tento týden</vt:lpstr>
      <vt:lpstr>Pondělí </vt:lpstr>
      <vt:lpstr>Úterý </vt:lpstr>
      <vt:lpstr>Středa</vt:lpstr>
      <vt:lpstr>Čtvrtek Svátek sv. Vojtěcha, biskupa a mučedníka</vt:lpstr>
      <vt:lpstr>Pátek Památka sv. Jiří (jen v ČR a Slovensko, ve světě se slaví 23.4.)</vt:lpstr>
      <vt:lpstr>Sobota Svátek sv. Marka, evangelisty</vt:lpstr>
      <vt:lpstr>Neděle </vt:lpstr>
      <vt:lpstr>Ve čtvrtek 23.4.2026  v 17:30 v Pusté Polomi mše za děti, mládež a všechny skauty z naší farnosti (a celého světa)</vt:lpstr>
      <vt:lpstr>V neděli 26.4.2026  v 10:30 v Pusté Polomi mše Za † a * farníky, nepřátele, přátele a dobrodince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  Výuka náboženství v Kyjovicích 1. až 5. třída je  v pondělí 20.4.2026 15:00–15:45</vt:lpstr>
      <vt:lpstr>Modlitební setkání Modlitba na vaše úmysly je v úterý 21.4.2026 v 17:30 v kostele  v Pusté Polomi</vt:lpstr>
      <vt:lpstr>  Výuka náboženství v Pusté Polomi  3. až 5. třída   ve čtvrtek 16.4.2026 12:40–13:25</vt:lpstr>
      <vt:lpstr>  Výuka náboženství v Pusté Polomi 1. a 2. třída  ve čtvrtek 23.4.2026 13:00–13:45</vt:lpstr>
      <vt:lpstr>  Výuka náboženství v Pusté Polomi  6. až 9. třída   ve čtvrtek 23.4.2026 16:20–17:05 na faře</vt:lpstr>
      <vt:lpstr>Modlitebko - „Večery chval“  ve čtvrtek 23.4.2026  od 19:00 v KfC</vt:lpstr>
      <vt:lpstr>V pátek 15.5.2026 v 9:30 Bohoslužba slova se svatým přijímáním v Kyjovicích na zámku</vt:lpstr>
      <vt:lpstr>Setkání aspirantů biřmování  v pátek 24.4.2026  od 19:30 na faře</vt:lpstr>
      <vt:lpstr>Dále uvidíš pozvánky na nepravidelné aktivity podporované naší farnosti</vt:lpstr>
      <vt:lpstr>Farní kavárna v neděli 12.4.2026 od 15:30 v KfC </vt:lpstr>
      <vt:lpstr>V pondělí 20.4.2026 od 18:00 v KfC setkání pastorační rady</vt:lpstr>
      <vt:lpstr>Snímek 29</vt:lpstr>
      <vt:lpstr>V čtvrtek 23.4.2026 od 17:30 v kostele Pusté Polomi</vt:lpstr>
      <vt:lpstr> MIMOŘÁDNÁ MŠE v pondělí 6.4.2026 v 8:00 Podvihov a v 10:00 Kyjovice jsou VOLNÉ ÚMYSLY</vt:lpstr>
      <vt:lpstr>Setkání kostelové rady v úterý 31.4.2026  od 19:00 na faře</vt:lpstr>
      <vt:lpstr>Setkání kaplové rady v středu 11.2.2026  od 19:00 v sakristii kaple Kyjovice</vt:lpstr>
      <vt:lpstr>Ve čtvrtek 21.5.2026  od 17:30 sál biskupství akce „Celým srdcem“</vt:lpstr>
      <vt:lpstr> V pátek 22.5.2026 od 17:30 v Kyjovicích mše zaměřená na předškoláky  a první stupeň ZŠ</vt:lpstr>
      <vt:lpstr> V pátek 20.2.2026 od 18:15 do 19:00 kaple v Kyjovicích „večer chval“</vt:lpstr>
      <vt:lpstr>Dále uvidíš pozvánky na nepravidelné aktivity mimo naší farnost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30 let diecéze  * Den vděčnosti  * Den modlitby za domov.</vt:lpstr>
      <vt:lpstr>Snímek 46</vt:lpstr>
      <vt:lpstr>Pro odběratele časopis OKNO na bočním stolečku duben i březen 2026</vt:lpstr>
      <vt:lpstr>Pro odběratele dětské časopisy na bočním stolečku</vt:lpstr>
      <vt:lpstr>Snímek 49</vt:lpstr>
      <vt:lpstr>Zápis úmyslů  na mši svatou v termínech do 31.5.2026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517</cp:revision>
  <dcterms:created xsi:type="dcterms:W3CDTF">2025-01-24T22:06:36Z</dcterms:created>
  <dcterms:modified xsi:type="dcterms:W3CDTF">2026-04-19T05:54:02Z</dcterms:modified>
</cp:coreProperties>
</file>